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66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1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EFFC48A-40A8-4815-BA95-23178E6D294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IN"/>
              <a:t>ICICC-2021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0C60B8-AC82-45A9-82DA-49E3C3D8F38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2AD30-3EB1-44F3-99FC-CA174BE79D9D}" type="datetimeFigureOut">
              <a:rPr lang="en-IN" smtClean="0"/>
              <a:t>07/02/25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0A9232-31CD-406D-82AE-EA68BC6064E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C2C502-FE3D-48CE-962A-D0C59052171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4DA78-81CE-4CDA-BCDF-F9A71A5A3A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79651629"/>
      </p:ext>
    </p:extLst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IN"/>
              <a:t>ICICC-2021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518E6E-0D61-4A63-AE58-B654B59B306F}" type="datetimeFigureOut">
              <a:rPr lang="en-IN" smtClean="0"/>
              <a:t>07/02/25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E1FFA8-44D0-41D2-B252-050984594A0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27495634"/>
      </p:ext>
    </p:extLst>
  </p:cSld>
  <p:clrMap bg1="lt1" tx1="dk1" bg2="lt2" tx2="dk2" accent1="accent1" accent2="accent2" accent3="accent3" accent4="accent4" accent5="accent5" accent6="accent6" hlink="hlink" folHlink="folHlink"/>
  <p:hf sldNum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AF19C-4D3B-4283-B632-5CFB8FB956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E01616-88CA-4437-B1B8-62F6DEE62A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F3850B-84AC-47FE-8838-BED318289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79E0-AE4B-443A-B706-E9336E2A033A}" type="datetime1">
              <a:rPr lang="en-IN" smtClean="0"/>
              <a:t>07/02/25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4EC73D-0A8A-4950-9FD7-487AC00EA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ICICC-2021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5618BE-0643-45DA-993E-5938F8F8B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CD7D-2DE7-4E97-993E-733569484B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14500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B5A84-E335-48CC-A676-05D91F6A7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60F8BF-FFBC-41F7-B2B0-2CF3804EE2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65955D-CA90-44D7-BF8E-BC38A3F36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61C40-9A28-4915-87D9-F21430F4582D}" type="datetime1">
              <a:rPr lang="en-IN" smtClean="0"/>
              <a:t>07/02/25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0CB078-D83E-4166-A02C-B6B163DA9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ICICC-2021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F2FEF6-C837-419F-8835-DC22EF83E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CD7D-2DE7-4E97-993E-733569484B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71205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1401E9-8805-42DB-AC72-2AE0FF03F7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EEB009-1E61-4516-B850-2D2767C6B6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DE6585-E3B2-43BE-AAE1-443822B2F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74F61-A72D-47AB-B4C3-4F43AD0A32CC}" type="datetime1">
              <a:rPr lang="en-IN" smtClean="0"/>
              <a:t>07/02/25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DC36A-90BB-45C6-86EC-EF77DE5E6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ICICC-2021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E6A805-3800-4CB1-9ADA-94754454E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CD7D-2DE7-4E97-993E-733569484B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9833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C83C3-5D56-47C4-BAAA-0AEE6B039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05191E-F147-465C-B1BC-F3192025C9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784D21-8E56-4941-93C0-57B67E22C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3C179-F1B2-4AC4-B918-797EED3C2BBC}" type="datetime1">
              <a:rPr lang="en-IN" smtClean="0"/>
              <a:t>07/02/25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79476B-12F5-4CE0-8BED-CC7E02D05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ICICC-2021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82A1D1-2DC0-4EB9-B1C0-3D0A17261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CD7D-2DE7-4E97-993E-733569484B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24062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23532-2579-487E-A806-FE059BC2E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1D22E9-2061-45FA-973E-DC229F8B3A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E1C65-23E2-4167-B173-FA4734A19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31B55-9E00-4A1A-BBAC-863EF197F6B9}" type="datetime1">
              <a:rPr lang="en-IN" smtClean="0"/>
              <a:t>07/02/25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3BCE50-78C6-4AF3-8C31-1792D834E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ICICC-2021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7E728E-FD97-4282-985C-0A8FA9348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CD7D-2DE7-4E97-993E-733569484B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59065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8648D-8839-402E-8EBE-66C675551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641E8-F7C7-4F72-83E8-E8E8F3A895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211418-08AA-441A-8A66-97EDBEE0AF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3319B3-62E9-4A88-A05B-55A69EF51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BF340-A21F-4D97-85F1-0DFB22960BCF}" type="datetime1">
              <a:rPr lang="en-IN" smtClean="0"/>
              <a:t>07/02/25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BF91A1-5E44-452F-A78A-FBA5E47F4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ICICC-2021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F1FC47-031D-4E2A-B90F-BE2FE4142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CD7D-2DE7-4E97-993E-733569484B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7207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7A536-4AE1-4490-9878-471FF125A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16612D-5A89-4E9A-90B8-BF7FFA8A89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0DF513-E926-411D-8D2B-8831CD3096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BBC415-A031-49A9-9DAD-F150409D1F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F0D390-93EF-4E83-9F5B-91286149D7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8EC721-76DC-43AF-96DF-A0EE7072B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E6A22-C21D-42F5-A451-C3B1D54F9ACD}" type="datetime1">
              <a:rPr lang="en-IN" smtClean="0"/>
              <a:t>07/02/25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B44597-18DE-4775-8FB6-A97F0DA48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ICICC-2021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C72141-DE0D-4AEB-B511-CB9B54FD6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CD7D-2DE7-4E97-993E-733569484B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21677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512DF-0ED8-4277-B395-2A4F842B7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0E3D8E-0ABE-4734-98F8-D36BD9940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F2A80-8EEB-43B2-B954-2445775909FC}" type="datetime1">
              <a:rPr lang="en-IN" smtClean="0"/>
              <a:t>07/02/25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0561F1-B38C-461E-85F3-2481751D0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ICICC-2021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712915-E4FE-415C-9D69-B845A7D83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CD7D-2DE7-4E97-993E-733569484B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47365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922E84-AD5B-465F-98D4-488F871AA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6693-10B5-4C2E-88F6-1EF5588C2197}" type="datetime1">
              <a:rPr lang="en-IN" smtClean="0"/>
              <a:t>07/02/25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86C86A-862E-4B6A-B263-B01DE6A5B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ICICC-2021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2333FC-1B71-4E52-BF49-4D36D0920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CD7D-2DE7-4E97-993E-733569484B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03833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BCCDE-35D4-412E-AFAB-C219873FE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7E1492-B8B6-4708-A8C8-A138B0633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300379-D005-4BAC-B925-C132043087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EB0578-F2D9-4D73-83B2-F23670EBE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F409E-ABE5-44AA-B093-FDB870F5DE32}" type="datetime1">
              <a:rPr lang="en-IN" smtClean="0"/>
              <a:t>07/02/25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4F134B-4FB5-46E9-8513-DB4C9B2EE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ICICC-2021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EE61B3-BD8A-43AB-BB10-5B53A90AD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CD7D-2DE7-4E97-993E-733569484B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4170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8223D-FF11-4AE7-973E-C90327524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0DF81C-EE9D-4D7F-A967-0672314476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53EF43-9D88-4586-A760-098C147507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BBD912-76F0-4805-9E0D-7C09F249E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C6B4-82D6-4D23-BAFE-D8055255E829}" type="datetime1">
              <a:rPr lang="en-IN" smtClean="0"/>
              <a:t>07/02/25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50FEFC-E6F0-4221-8F91-DEE76671F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ICICC-2021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0A78C8-FCAB-43A2-9CE6-A2768B5DA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CD7D-2DE7-4E97-993E-733569484B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2632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DEB43A-BD9E-4874-BFFB-60C4AC61A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276C3F-335A-4DB7-9751-C78105CE3F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A7C449-54C2-463E-BDDF-5F5299CBAE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91507-B170-49D3-AC27-6346FE1BA60C}" type="datetime1">
              <a:rPr lang="en-IN" smtClean="0"/>
              <a:t>07/02/25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337EE8-8318-4653-A49C-0E3AAA3CE2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/>
              <a:t>ICICC-2021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5FA26E-3201-463F-ACF3-CBF98D3B2E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7CD7D-2DE7-4E97-993E-733569484B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87771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B304A5B-A54F-4A67-93A1-9C57D7288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4595" y="1472689"/>
            <a:ext cx="11842810" cy="4981180"/>
          </a:xfrm>
        </p:spPr>
        <p:txBody>
          <a:bodyPr/>
          <a:lstStyle/>
          <a:p>
            <a:r>
              <a:rPr lang="en-IN" b="1" dirty="0">
                <a:solidFill>
                  <a:srgbClr val="FF0000"/>
                </a:solidFill>
                <a:latin typeface="Comic Sans MS" panose="030F0702030302020204" pitchFamily="66" charset="0"/>
              </a:rPr>
              <a:t>International Conference on Computing Systems &amp; Intelligent Applications</a:t>
            </a:r>
          </a:p>
          <a:p>
            <a:r>
              <a:rPr lang="en-IN" b="1" dirty="0">
                <a:solidFill>
                  <a:srgbClr val="FF0000"/>
                </a:solidFill>
                <a:latin typeface="Comic Sans MS" panose="030F0702030302020204" pitchFamily="66" charset="0"/>
              </a:rPr>
              <a:t>(ComSIA-2025)</a:t>
            </a:r>
          </a:p>
          <a:p>
            <a:r>
              <a:rPr lang="en-IN" sz="1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28-29 March 2025.</a:t>
            </a:r>
          </a:p>
          <a:p>
            <a:endParaRPr lang="en-IN" sz="1400" dirty="0">
              <a:latin typeface="Comic Sans MS" panose="030F0702030302020204" pitchFamily="66" charset="0"/>
            </a:endParaRPr>
          </a:p>
          <a:p>
            <a:endParaRPr lang="en-IN" sz="1400" dirty="0">
              <a:latin typeface="Comic Sans MS" panose="030F0702030302020204" pitchFamily="66" charset="0"/>
            </a:endParaRPr>
          </a:p>
          <a:p>
            <a:r>
              <a:rPr lang="en-IN" sz="3200" dirty="0">
                <a:latin typeface="Comic Sans MS" panose="030F0702030302020204" pitchFamily="66" charset="0"/>
              </a:rPr>
              <a:t>TITLE OF PAPER</a:t>
            </a:r>
          </a:p>
          <a:p>
            <a:endParaRPr lang="en-IN" sz="1400" dirty="0">
              <a:latin typeface="Comic Sans MS" panose="030F0702030302020204" pitchFamily="66" charset="0"/>
            </a:endParaRPr>
          </a:p>
          <a:p>
            <a:r>
              <a:rPr lang="en-IN" sz="1800" dirty="0">
                <a:latin typeface="Comic Sans MS" panose="030F0702030302020204" pitchFamily="66" charset="0"/>
              </a:rPr>
              <a:t>Authors</a:t>
            </a:r>
          </a:p>
          <a:p>
            <a:endParaRPr lang="en-IN" sz="1800" dirty="0">
              <a:latin typeface="Comic Sans MS" panose="030F0702030302020204" pitchFamily="66" charset="0"/>
            </a:endParaRPr>
          </a:p>
          <a:p>
            <a:r>
              <a:rPr lang="en-IN" sz="1800" dirty="0">
                <a:latin typeface="Comic Sans MS" panose="030F0702030302020204" pitchFamily="66" charset="0"/>
              </a:rPr>
              <a:t>Affiliation of Presenting Author</a:t>
            </a:r>
          </a:p>
          <a:p>
            <a:endParaRPr lang="en-IN" sz="1400" dirty="0">
              <a:latin typeface="Comic Sans MS" panose="030F0702030302020204" pitchFamily="66" charset="0"/>
            </a:endParaRPr>
          </a:p>
          <a:p>
            <a:endParaRPr lang="en-IN" sz="1400" dirty="0">
              <a:latin typeface="Comic Sans MS" panose="030F0702030302020204" pitchFamily="66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C5D030FD-DCBD-9ADB-6E19-2BB929552274}"/>
              </a:ext>
            </a:extLst>
          </p:cNvPr>
          <p:cNvGrpSpPr/>
          <p:nvPr/>
        </p:nvGrpSpPr>
        <p:grpSpPr>
          <a:xfrm>
            <a:off x="739628" y="109616"/>
            <a:ext cx="10987002" cy="1363073"/>
            <a:chOff x="739628" y="109616"/>
            <a:chExt cx="10987002" cy="1363073"/>
          </a:xfrm>
        </p:grpSpPr>
        <p:pic>
          <p:nvPicPr>
            <p:cNvPr id="1034" name="Picture 10" descr="Springer Nature - Lebanese Library Association">
              <a:extLst>
                <a:ext uri="{FF2B5EF4-FFF2-40B4-BE49-F238E27FC236}">
                  <a16:creationId xmlns:a16="http://schemas.microsoft.com/office/drawing/2014/main" id="{0DB8B04E-F547-40CA-6882-250A6AB357F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000" y="109616"/>
              <a:ext cx="1527362" cy="13630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Publishing at CEUR-WS.org">
              <a:extLst>
                <a:ext uri="{FF2B5EF4-FFF2-40B4-BE49-F238E27FC236}">
                  <a16:creationId xmlns:a16="http://schemas.microsoft.com/office/drawing/2014/main" id="{F55FDB5C-E152-DC76-6494-1396F8C5774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14137" y="354947"/>
              <a:ext cx="3812493" cy="8724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4D56275E-205B-E6D4-A431-E4AA018999E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9628" y="191609"/>
              <a:ext cx="5203971" cy="12082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898126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B304A5B-A54F-4A67-93A1-9C57D7288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1639" y="1571625"/>
            <a:ext cx="11407806" cy="4820297"/>
          </a:xfrm>
        </p:spPr>
        <p:txBody>
          <a:bodyPr/>
          <a:lstStyle/>
          <a:p>
            <a:pPr algn="l"/>
            <a:r>
              <a:rPr lang="en-IN" dirty="0">
                <a:latin typeface="Comic Sans MS" panose="030F0702030302020204" pitchFamily="66" charset="0"/>
              </a:rPr>
              <a:t>9. CONCLUSION &amp; FUTURE WORK :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898C797-125E-0DBC-9BAA-BCE27EA8910C}"/>
              </a:ext>
            </a:extLst>
          </p:cNvPr>
          <p:cNvGrpSpPr/>
          <p:nvPr/>
        </p:nvGrpSpPr>
        <p:grpSpPr>
          <a:xfrm>
            <a:off x="739628" y="109616"/>
            <a:ext cx="10987002" cy="1363073"/>
            <a:chOff x="739628" y="109616"/>
            <a:chExt cx="10987002" cy="1363073"/>
          </a:xfrm>
        </p:grpSpPr>
        <p:pic>
          <p:nvPicPr>
            <p:cNvPr id="9" name="Picture 10" descr="Springer Nature - Lebanese Library Association">
              <a:extLst>
                <a:ext uri="{FF2B5EF4-FFF2-40B4-BE49-F238E27FC236}">
                  <a16:creationId xmlns:a16="http://schemas.microsoft.com/office/drawing/2014/main" id="{06A53552-6973-D9D3-C184-879E2555B65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000" y="109616"/>
              <a:ext cx="1527362" cy="13630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2" descr="Publishing at CEUR-WS.org">
              <a:extLst>
                <a:ext uri="{FF2B5EF4-FFF2-40B4-BE49-F238E27FC236}">
                  <a16:creationId xmlns:a16="http://schemas.microsoft.com/office/drawing/2014/main" id="{FE3B216C-2E73-7257-BD22-ED5AA37E7CC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14137" y="354947"/>
              <a:ext cx="3812493" cy="8724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5C8BCF59-0706-D049-7A23-4D864448573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9628" y="191609"/>
              <a:ext cx="5203971" cy="12082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843271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B304A5B-A54F-4A67-93A1-9C57D7288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1639" y="1733550"/>
            <a:ext cx="11407806" cy="4658372"/>
          </a:xfrm>
        </p:spPr>
        <p:txBody>
          <a:bodyPr/>
          <a:lstStyle/>
          <a:p>
            <a:pPr algn="l"/>
            <a:r>
              <a:rPr lang="en-IN" dirty="0">
                <a:latin typeface="Comic Sans MS" panose="030F0702030302020204" pitchFamily="66" charset="0"/>
              </a:rPr>
              <a:t>10. REFERENCES :</a:t>
            </a: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r>
              <a:rPr lang="en-IN" dirty="0">
                <a:latin typeface="Comic Sans MS" panose="030F0702030302020204" pitchFamily="66" charset="0"/>
              </a:rPr>
              <a:t>NOTE : PUT ALL THE REFERENCES IN THE PROPER FORMAT.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BFD019B-33B1-5769-C975-7C92056C3A2E}"/>
              </a:ext>
            </a:extLst>
          </p:cNvPr>
          <p:cNvGrpSpPr/>
          <p:nvPr/>
        </p:nvGrpSpPr>
        <p:grpSpPr>
          <a:xfrm>
            <a:off x="739628" y="109616"/>
            <a:ext cx="10987002" cy="1363073"/>
            <a:chOff x="739628" y="109616"/>
            <a:chExt cx="10987002" cy="1363073"/>
          </a:xfrm>
        </p:grpSpPr>
        <p:pic>
          <p:nvPicPr>
            <p:cNvPr id="9" name="Picture 10" descr="Springer Nature - Lebanese Library Association">
              <a:extLst>
                <a:ext uri="{FF2B5EF4-FFF2-40B4-BE49-F238E27FC236}">
                  <a16:creationId xmlns:a16="http://schemas.microsoft.com/office/drawing/2014/main" id="{0EFA6915-6E5C-9C2E-97D1-BEFA5834881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000" y="109616"/>
              <a:ext cx="1527362" cy="13630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2" descr="Publishing at CEUR-WS.org">
              <a:extLst>
                <a:ext uri="{FF2B5EF4-FFF2-40B4-BE49-F238E27FC236}">
                  <a16:creationId xmlns:a16="http://schemas.microsoft.com/office/drawing/2014/main" id="{49B9E473-1A50-816D-9F0F-9BA3F7CD7E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14137" y="354947"/>
              <a:ext cx="3812493" cy="8724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265C6756-8889-7042-AB05-45279A8606E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9628" y="191609"/>
              <a:ext cx="5203971" cy="12082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54195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B304A5B-A54F-4A67-93A1-9C57D7288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1639" y="1657350"/>
            <a:ext cx="11407806" cy="4734572"/>
          </a:xfrm>
        </p:spPr>
        <p:txBody>
          <a:bodyPr/>
          <a:lstStyle/>
          <a:p>
            <a:pPr algn="l"/>
            <a:r>
              <a:rPr lang="en-IN" dirty="0">
                <a:latin typeface="Comic Sans MS" panose="030F0702030302020204" pitchFamily="66" charset="0"/>
              </a:rPr>
              <a:t>1. INDEX: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DC43DDB-7E4F-DBF6-CBB7-6EBDB92DAC0B}"/>
              </a:ext>
            </a:extLst>
          </p:cNvPr>
          <p:cNvGrpSpPr/>
          <p:nvPr/>
        </p:nvGrpSpPr>
        <p:grpSpPr>
          <a:xfrm>
            <a:off x="739628" y="109616"/>
            <a:ext cx="10987002" cy="1363073"/>
            <a:chOff x="739628" y="109616"/>
            <a:chExt cx="10987002" cy="1363073"/>
          </a:xfrm>
        </p:grpSpPr>
        <p:pic>
          <p:nvPicPr>
            <p:cNvPr id="9" name="Picture 10" descr="Springer Nature - Lebanese Library Association">
              <a:extLst>
                <a:ext uri="{FF2B5EF4-FFF2-40B4-BE49-F238E27FC236}">
                  <a16:creationId xmlns:a16="http://schemas.microsoft.com/office/drawing/2014/main" id="{2E691C8B-7BF1-75D3-1263-705C7B2FD91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000" y="109616"/>
              <a:ext cx="1527362" cy="13630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2" descr="Publishing at CEUR-WS.org">
              <a:extLst>
                <a:ext uri="{FF2B5EF4-FFF2-40B4-BE49-F238E27FC236}">
                  <a16:creationId xmlns:a16="http://schemas.microsoft.com/office/drawing/2014/main" id="{B31291EC-16AA-BACC-A546-4A891B8DCDA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14137" y="354947"/>
              <a:ext cx="3812493" cy="8724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A14ED792-F780-6DB7-3D05-0606A3608F1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9628" y="191609"/>
              <a:ext cx="5203971" cy="12082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63737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B304A5B-A54F-4A67-93A1-9C57D7288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1639" y="1552575"/>
            <a:ext cx="11407806" cy="4839347"/>
          </a:xfrm>
        </p:spPr>
        <p:txBody>
          <a:bodyPr/>
          <a:lstStyle/>
          <a:p>
            <a:pPr algn="l"/>
            <a:r>
              <a:rPr lang="en-IN" dirty="0">
                <a:latin typeface="Comic Sans MS" panose="030F0702030302020204" pitchFamily="66" charset="0"/>
              </a:rPr>
              <a:t>2. ABSTRACT: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2C15456-94A5-28BD-4109-CBBB776CDCF7}"/>
              </a:ext>
            </a:extLst>
          </p:cNvPr>
          <p:cNvGrpSpPr/>
          <p:nvPr/>
        </p:nvGrpSpPr>
        <p:grpSpPr>
          <a:xfrm>
            <a:off x="739628" y="109616"/>
            <a:ext cx="10987002" cy="1363073"/>
            <a:chOff x="739628" y="109616"/>
            <a:chExt cx="10987002" cy="1363073"/>
          </a:xfrm>
        </p:grpSpPr>
        <p:pic>
          <p:nvPicPr>
            <p:cNvPr id="9" name="Picture 10" descr="Springer Nature - Lebanese Library Association">
              <a:extLst>
                <a:ext uri="{FF2B5EF4-FFF2-40B4-BE49-F238E27FC236}">
                  <a16:creationId xmlns:a16="http://schemas.microsoft.com/office/drawing/2014/main" id="{B94AFE36-3B5E-A81B-1BDE-83A2C0A285A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000" y="109616"/>
              <a:ext cx="1527362" cy="13630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2" descr="Publishing at CEUR-WS.org">
              <a:extLst>
                <a:ext uri="{FF2B5EF4-FFF2-40B4-BE49-F238E27FC236}">
                  <a16:creationId xmlns:a16="http://schemas.microsoft.com/office/drawing/2014/main" id="{6D70A282-5124-F410-D41B-120968DCB09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14137" y="354947"/>
              <a:ext cx="3812493" cy="8724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C21663DC-FE32-5B66-52E7-13915FBCDDF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9628" y="191609"/>
              <a:ext cx="5203971" cy="12082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19739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B304A5B-A54F-4A67-93A1-9C57D7288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1639" y="1704975"/>
            <a:ext cx="11407806" cy="4686947"/>
          </a:xfrm>
        </p:spPr>
        <p:txBody>
          <a:bodyPr/>
          <a:lstStyle/>
          <a:p>
            <a:pPr algn="l"/>
            <a:r>
              <a:rPr lang="en-IN" dirty="0">
                <a:latin typeface="Comic Sans MS" panose="030F0702030302020204" pitchFamily="66" charset="0"/>
              </a:rPr>
              <a:t>3. INTRODUCTION: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8C21BC9-97FA-00BC-5086-2CBD42BA61F8}"/>
              </a:ext>
            </a:extLst>
          </p:cNvPr>
          <p:cNvGrpSpPr/>
          <p:nvPr/>
        </p:nvGrpSpPr>
        <p:grpSpPr>
          <a:xfrm>
            <a:off x="739628" y="109616"/>
            <a:ext cx="10987002" cy="1363073"/>
            <a:chOff x="739628" y="109616"/>
            <a:chExt cx="10987002" cy="1363073"/>
          </a:xfrm>
        </p:grpSpPr>
        <p:pic>
          <p:nvPicPr>
            <p:cNvPr id="9" name="Picture 10" descr="Springer Nature - Lebanese Library Association">
              <a:extLst>
                <a:ext uri="{FF2B5EF4-FFF2-40B4-BE49-F238E27FC236}">
                  <a16:creationId xmlns:a16="http://schemas.microsoft.com/office/drawing/2014/main" id="{ED85F4F6-449A-87BE-1AD6-147C28F8358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000" y="109616"/>
              <a:ext cx="1527362" cy="13630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2" descr="Publishing at CEUR-WS.org">
              <a:extLst>
                <a:ext uri="{FF2B5EF4-FFF2-40B4-BE49-F238E27FC236}">
                  <a16:creationId xmlns:a16="http://schemas.microsoft.com/office/drawing/2014/main" id="{6CCB3B82-9EBE-3C32-F233-2AB9D11B96C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14137" y="354947"/>
              <a:ext cx="3812493" cy="8724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446CC9A8-ECDF-9572-92E2-EEE5B5B3452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9628" y="191609"/>
              <a:ext cx="5203971" cy="12082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45122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B304A5B-A54F-4A67-93A1-9C57D7288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1639" y="1457325"/>
            <a:ext cx="11407806" cy="4934597"/>
          </a:xfrm>
        </p:spPr>
        <p:txBody>
          <a:bodyPr/>
          <a:lstStyle/>
          <a:p>
            <a:pPr algn="l"/>
            <a:r>
              <a:rPr lang="en-IN" dirty="0"/>
              <a:t>4. </a:t>
            </a:r>
            <a:r>
              <a:rPr lang="en-IN" dirty="0">
                <a:latin typeface="Comic Sans MS" panose="030F0702030302020204" pitchFamily="66" charset="0"/>
              </a:rPr>
              <a:t>LITERATURE REVIEW :</a:t>
            </a: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r>
              <a:rPr lang="en-IN" dirty="0">
                <a:latin typeface="Comic Sans MS" panose="030F0702030302020204" pitchFamily="66" charset="0"/>
              </a:rPr>
              <a:t>NOTE : TRY TO PUT IN A TABULAR FORM</a:t>
            </a:r>
            <a:endParaRPr lang="en-IN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3184A85-D7F1-943F-103F-8028B05913E1}"/>
              </a:ext>
            </a:extLst>
          </p:cNvPr>
          <p:cNvGrpSpPr/>
          <p:nvPr/>
        </p:nvGrpSpPr>
        <p:grpSpPr>
          <a:xfrm>
            <a:off x="739628" y="109616"/>
            <a:ext cx="10987002" cy="1363073"/>
            <a:chOff x="739628" y="109616"/>
            <a:chExt cx="10987002" cy="1363073"/>
          </a:xfrm>
        </p:grpSpPr>
        <p:pic>
          <p:nvPicPr>
            <p:cNvPr id="9" name="Picture 10" descr="Springer Nature - Lebanese Library Association">
              <a:extLst>
                <a:ext uri="{FF2B5EF4-FFF2-40B4-BE49-F238E27FC236}">
                  <a16:creationId xmlns:a16="http://schemas.microsoft.com/office/drawing/2014/main" id="{A559A53F-7F9E-305C-EB53-E8E8D1B5FD3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000" y="109616"/>
              <a:ext cx="1527362" cy="13630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2" descr="Publishing at CEUR-WS.org">
              <a:extLst>
                <a:ext uri="{FF2B5EF4-FFF2-40B4-BE49-F238E27FC236}">
                  <a16:creationId xmlns:a16="http://schemas.microsoft.com/office/drawing/2014/main" id="{A41FB3ED-4F30-B098-881C-097011471A5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14137" y="354947"/>
              <a:ext cx="3812493" cy="8724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13AA7630-FB34-7DE5-72AA-0B5BF82355B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9628" y="191609"/>
              <a:ext cx="5203971" cy="12082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08261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B304A5B-A54F-4A67-93A1-9C57D7288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1639" y="1600200"/>
            <a:ext cx="11407806" cy="4791722"/>
          </a:xfrm>
        </p:spPr>
        <p:txBody>
          <a:bodyPr/>
          <a:lstStyle/>
          <a:p>
            <a:pPr algn="l"/>
            <a:r>
              <a:rPr lang="en-IN" dirty="0">
                <a:latin typeface="Comic Sans MS" panose="030F0702030302020204" pitchFamily="66" charset="0"/>
              </a:rPr>
              <a:t>5. RESEARCH GAPS :</a:t>
            </a: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r>
              <a:rPr lang="en-IN" dirty="0">
                <a:latin typeface="Comic Sans MS" panose="030F0702030302020204" pitchFamily="66" charset="0"/>
              </a:rPr>
              <a:t>NOTE : TRY TO PUT IN A BULLETS FORM</a:t>
            </a:r>
            <a:endParaRPr lang="en-IN" dirty="0"/>
          </a:p>
          <a:p>
            <a:pPr algn="l"/>
            <a:endParaRPr lang="en-IN" dirty="0">
              <a:latin typeface="Comic Sans MS" panose="030F0702030302020204" pitchFamily="66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1911963-0F3E-7744-6C89-FEC888F18537}"/>
              </a:ext>
            </a:extLst>
          </p:cNvPr>
          <p:cNvGrpSpPr/>
          <p:nvPr/>
        </p:nvGrpSpPr>
        <p:grpSpPr>
          <a:xfrm>
            <a:off x="739628" y="109616"/>
            <a:ext cx="10987002" cy="1363073"/>
            <a:chOff x="739628" y="109616"/>
            <a:chExt cx="10987002" cy="1363073"/>
          </a:xfrm>
        </p:grpSpPr>
        <p:pic>
          <p:nvPicPr>
            <p:cNvPr id="9" name="Picture 10" descr="Springer Nature - Lebanese Library Association">
              <a:extLst>
                <a:ext uri="{FF2B5EF4-FFF2-40B4-BE49-F238E27FC236}">
                  <a16:creationId xmlns:a16="http://schemas.microsoft.com/office/drawing/2014/main" id="{B7C76DA0-1AF9-7E7C-40D8-B6A11D6BF6F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000" y="109616"/>
              <a:ext cx="1527362" cy="13630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2" descr="Publishing at CEUR-WS.org">
              <a:extLst>
                <a:ext uri="{FF2B5EF4-FFF2-40B4-BE49-F238E27FC236}">
                  <a16:creationId xmlns:a16="http://schemas.microsoft.com/office/drawing/2014/main" id="{227D4589-11B9-A24C-79E7-F15AAAAB906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14137" y="354947"/>
              <a:ext cx="3812493" cy="8724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5AB43BD3-2BB3-38A9-984E-BE2FEF4578F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9628" y="191609"/>
              <a:ext cx="5203971" cy="12082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28810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B304A5B-A54F-4A67-93A1-9C57D7288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1639" y="1600200"/>
            <a:ext cx="11407806" cy="4791722"/>
          </a:xfrm>
        </p:spPr>
        <p:txBody>
          <a:bodyPr/>
          <a:lstStyle/>
          <a:p>
            <a:pPr algn="l"/>
            <a:r>
              <a:rPr lang="en-IN" dirty="0">
                <a:latin typeface="Comic Sans MS" panose="030F0702030302020204" pitchFamily="66" charset="0"/>
              </a:rPr>
              <a:t>6. PROPOSED METHODOLOGY :</a:t>
            </a: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r>
              <a:rPr lang="en-IN" dirty="0">
                <a:latin typeface="Comic Sans MS" panose="030F0702030302020204" pitchFamily="66" charset="0"/>
              </a:rPr>
              <a:t>NOTE : IN THE FORM OF FLOW GRAPH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E9AD5968-4BCC-FF6E-DA0C-4CE01F46B34E}"/>
              </a:ext>
            </a:extLst>
          </p:cNvPr>
          <p:cNvGrpSpPr/>
          <p:nvPr/>
        </p:nvGrpSpPr>
        <p:grpSpPr>
          <a:xfrm>
            <a:off x="739628" y="109616"/>
            <a:ext cx="10987002" cy="1363073"/>
            <a:chOff x="739628" y="109616"/>
            <a:chExt cx="10987002" cy="1363073"/>
          </a:xfrm>
        </p:grpSpPr>
        <p:pic>
          <p:nvPicPr>
            <p:cNvPr id="9" name="Picture 10" descr="Springer Nature - Lebanese Library Association">
              <a:extLst>
                <a:ext uri="{FF2B5EF4-FFF2-40B4-BE49-F238E27FC236}">
                  <a16:creationId xmlns:a16="http://schemas.microsoft.com/office/drawing/2014/main" id="{F078042E-78AF-62DA-AE56-DB2B20E7A23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000" y="109616"/>
              <a:ext cx="1527362" cy="13630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2" descr="Publishing at CEUR-WS.org">
              <a:extLst>
                <a:ext uri="{FF2B5EF4-FFF2-40B4-BE49-F238E27FC236}">
                  <a16:creationId xmlns:a16="http://schemas.microsoft.com/office/drawing/2014/main" id="{41266723-BBE4-85DB-778A-C6497FB452F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14137" y="354947"/>
              <a:ext cx="3812493" cy="8724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C64B9A5A-2E4B-5E12-7309-317D5486F94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9628" y="191609"/>
              <a:ext cx="5203971" cy="12082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03536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B304A5B-A54F-4A67-93A1-9C57D7288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1639" y="1600200"/>
            <a:ext cx="11407806" cy="4791722"/>
          </a:xfrm>
        </p:spPr>
        <p:txBody>
          <a:bodyPr/>
          <a:lstStyle/>
          <a:p>
            <a:pPr algn="l"/>
            <a:r>
              <a:rPr lang="en-IN" dirty="0">
                <a:latin typeface="Comic Sans MS" panose="030F0702030302020204" pitchFamily="66" charset="0"/>
              </a:rPr>
              <a:t>7. RESULTS &amp; DISCUSSION: </a:t>
            </a: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r>
              <a:rPr lang="en-IN" dirty="0">
                <a:latin typeface="Comic Sans MS" panose="030F0702030302020204" pitchFamily="66" charset="0"/>
              </a:rPr>
              <a:t>NOTE  : TRY TO PUT IN A TABULAR/GRAPHICAL FORM</a:t>
            </a:r>
          </a:p>
          <a:p>
            <a:pPr algn="l"/>
            <a:endParaRPr lang="en-IN" dirty="0">
              <a:latin typeface="Comic Sans MS" panose="030F0702030302020204" pitchFamily="66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E97D3B6C-0951-3AA9-B567-D000863CFC03}"/>
              </a:ext>
            </a:extLst>
          </p:cNvPr>
          <p:cNvGrpSpPr/>
          <p:nvPr/>
        </p:nvGrpSpPr>
        <p:grpSpPr>
          <a:xfrm>
            <a:off x="739628" y="109616"/>
            <a:ext cx="10987002" cy="1363073"/>
            <a:chOff x="739628" y="109616"/>
            <a:chExt cx="10987002" cy="1363073"/>
          </a:xfrm>
        </p:grpSpPr>
        <p:pic>
          <p:nvPicPr>
            <p:cNvPr id="9" name="Picture 10" descr="Springer Nature - Lebanese Library Association">
              <a:extLst>
                <a:ext uri="{FF2B5EF4-FFF2-40B4-BE49-F238E27FC236}">
                  <a16:creationId xmlns:a16="http://schemas.microsoft.com/office/drawing/2014/main" id="{CD25E895-99CF-1FA1-E657-F6A5EB9A7E3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000" y="109616"/>
              <a:ext cx="1527362" cy="13630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2" descr="Publishing at CEUR-WS.org">
              <a:extLst>
                <a:ext uri="{FF2B5EF4-FFF2-40B4-BE49-F238E27FC236}">
                  <a16:creationId xmlns:a16="http://schemas.microsoft.com/office/drawing/2014/main" id="{03132693-7DB1-72FA-F5E0-E0CF761123B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14137" y="354947"/>
              <a:ext cx="3812493" cy="8724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C660EF33-8915-AC31-B3EA-6B58A5B15F4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9628" y="191609"/>
              <a:ext cx="5203971" cy="12082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41468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B304A5B-A54F-4A67-93A1-9C57D7288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1639" y="1600200"/>
            <a:ext cx="11407806" cy="4791722"/>
          </a:xfrm>
        </p:spPr>
        <p:txBody>
          <a:bodyPr/>
          <a:lstStyle/>
          <a:p>
            <a:pPr algn="l"/>
            <a:r>
              <a:rPr lang="en-IN" dirty="0">
                <a:latin typeface="Comic Sans MS" panose="030F0702030302020204" pitchFamily="66" charset="0"/>
              </a:rPr>
              <a:t>8. COMPARATIVE ANALYSIS: </a:t>
            </a: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r>
              <a:rPr lang="en-IN" dirty="0">
                <a:latin typeface="Comic Sans MS" panose="030F0702030302020204" pitchFamily="66" charset="0"/>
              </a:rPr>
              <a:t>NOTE  : TRY TO PUT IN A TABULAR/GRAPHICAL FORM</a:t>
            </a:r>
          </a:p>
          <a:p>
            <a:pPr algn="l"/>
            <a:endParaRPr lang="en-IN" dirty="0">
              <a:latin typeface="Comic Sans MS" panose="030F0702030302020204" pitchFamily="66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04BF5D8-EB29-1A68-9F38-D3AC08517988}"/>
              </a:ext>
            </a:extLst>
          </p:cNvPr>
          <p:cNvGrpSpPr/>
          <p:nvPr/>
        </p:nvGrpSpPr>
        <p:grpSpPr>
          <a:xfrm>
            <a:off x="739628" y="109616"/>
            <a:ext cx="10987002" cy="1363073"/>
            <a:chOff x="739628" y="109616"/>
            <a:chExt cx="10987002" cy="1363073"/>
          </a:xfrm>
        </p:grpSpPr>
        <p:pic>
          <p:nvPicPr>
            <p:cNvPr id="9" name="Picture 10" descr="Springer Nature - Lebanese Library Association">
              <a:extLst>
                <a:ext uri="{FF2B5EF4-FFF2-40B4-BE49-F238E27FC236}">
                  <a16:creationId xmlns:a16="http://schemas.microsoft.com/office/drawing/2014/main" id="{C2A71AB4-95BA-C582-7ECB-5AAF9EB3EA1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000" y="109616"/>
              <a:ext cx="1527362" cy="13630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2" descr="Publishing at CEUR-WS.org">
              <a:extLst>
                <a:ext uri="{FF2B5EF4-FFF2-40B4-BE49-F238E27FC236}">
                  <a16:creationId xmlns:a16="http://schemas.microsoft.com/office/drawing/2014/main" id="{FD4A6F3D-166B-E15E-1542-407EC8D527B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14137" y="354947"/>
              <a:ext cx="3812493" cy="8724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65813687-2A8F-1E9F-2F1D-417DF72E68E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9628" y="191609"/>
              <a:ext cx="5203971" cy="12082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2008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Words>131</Words>
  <Application>Microsoft Macintosh PowerPoint</Application>
  <PresentationFormat>Widescreen</PresentationFormat>
  <Paragraphs>42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MOOLCHAND SHARMA</dc:creator>
  <cp:lastModifiedBy>Deepak Gupta</cp:lastModifiedBy>
  <cp:revision>19</cp:revision>
  <dcterms:created xsi:type="dcterms:W3CDTF">2021-02-05T14:09:33Z</dcterms:created>
  <dcterms:modified xsi:type="dcterms:W3CDTF">2025-02-07T06:48:46Z</dcterms:modified>
</cp:coreProperties>
</file>