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FC48A-40A8-4815-BA95-23178E6D2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C60B8-AC82-45A9-82DA-49E3C3D8F3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AD30-3EB1-44F3-99FC-CA174BE79D9D}" type="datetimeFigureOut">
              <a:rPr lang="en-IN" smtClean="0"/>
              <a:t>07/02/25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A9232-31CD-406D-82AE-EA68BC6064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2C502-FE3D-48CE-962A-D0C5905217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4DA78-81CE-4CDA-BCDF-F9A71A5A3A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65162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8E6E-0D61-4A63-AE58-B654B59B306F}" type="datetimeFigureOut">
              <a:rPr lang="en-IN" smtClean="0"/>
              <a:t>07/02/25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FFA8-44D0-41D2-B252-050984594A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49563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F19C-4D3B-4283-B632-5CFB8FB95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01616-88CA-4437-B1B8-62F6DEE62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850B-84AC-47FE-8838-BED31828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79E0-AE4B-443A-B706-E9336E2A033A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C73D-0A8A-4950-9FD7-487AC00E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618BE-0643-45DA-993E-5938F8F8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5A84-E335-48CC-A676-05D91F6A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0F8BF-FFBC-41F7-B2B0-2CF3804EE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955D-CA90-44D7-BF8E-BC38A3F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1C40-9A28-4915-87D9-F21430F4582D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CB078-D83E-4166-A02C-B6B163DA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2FEF6-C837-419F-8835-DC22EF8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20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401E9-8805-42DB-AC72-2AE0FF03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EB009-1E61-4516-B850-2D2767C6B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E6585-E3B2-43BE-AAE1-443822B2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4F61-A72D-47AB-B4C3-4F43AD0A32C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DC36A-90BB-45C6-86EC-EF77DE5E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6A805-3800-4CB1-9ADA-94754454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8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C83C3-5D56-47C4-BAAA-0AEE6B0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191E-F147-465C-B1BC-F3192025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4D21-8E56-4941-93C0-57B67E22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C179-F1B2-4AC4-B918-797EED3C2BB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9476B-12F5-4CE0-8BED-CC7E02D0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A1D1-2DC0-4EB9-B1C0-3D0A1726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0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3532-2579-487E-A806-FE059BC2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D22E9-2061-45FA-973E-DC229F8B3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1C65-23E2-4167-B173-FA4734A1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1B55-9E00-4A1A-BBAC-863EF197F6B9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BCE50-78C6-4AF3-8C31-1792D834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E728E-FD97-4282-985C-0A8FA93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06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648D-8839-402E-8EBE-66C67555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41E8-F7C7-4F72-83E8-E8E8F3A89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11418-08AA-441A-8A66-97EDBEE0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319B3-62E9-4A88-A05B-55A69EF5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F340-A21F-4D97-85F1-0DFB22960BCF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F91A1-5E44-452F-A78A-FBA5E47F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1FC47-031D-4E2A-B90F-BE2FE414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20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A536-4AE1-4490-9878-471FF125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612D-5A89-4E9A-90B8-BF7FFA8A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F513-E926-411D-8D2B-8831CD30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BC415-A031-49A9-9DAD-F150409D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0D390-93EF-4E83-9F5B-91286149D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EC721-76DC-43AF-96DF-A0EE7072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6A22-C21D-42F5-A451-C3B1D54F9ACD}" type="datetime1">
              <a:rPr lang="en-IN" smtClean="0"/>
              <a:t>07/02/25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B44597-18DE-4775-8FB6-A97F0DA4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72141-DE0D-4AEB-B511-CB9B54FD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6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12DF-0ED8-4277-B395-2A4F842B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E3D8E-0ABE-4734-98F8-D36BD99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2A80-8EEB-43B2-B954-2445775909FC}" type="datetime1">
              <a:rPr lang="en-IN" smtClean="0"/>
              <a:t>07/02/25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561F1-B38C-461E-85F3-2481751D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12915-E4FE-415C-9D69-B845A7D8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36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22E84-AD5B-465F-98D4-488F871A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6693-10B5-4C2E-88F6-1EF5588C2197}" type="datetime1">
              <a:rPr lang="en-IN" smtClean="0"/>
              <a:t>07/02/25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6C86A-862E-4B6A-B263-B01DE6A5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333FC-1B71-4E52-BF49-4D36D092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8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CCDE-35D4-412E-AFAB-C219873F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1492-B8B6-4708-A8C8-A138B0633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00379-D005-4BAC-B925-C1320430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B0578-F2D9-4D73-83B2-F23670EB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409E-ABE5-44AA-B093-FDB870F5DE32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134B-4FB5-46E9-8513-DB4C9B2E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E61B3-BD8A-43AB-BB10-5B53A90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223D-FF11-4AE7-973E-C9032752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0DF81C-EE9D-4D7F-A967-067231447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3EF43-9D88-4586-A760-098C14750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BD912-76F0-4805-9E0D-7C09F249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C6B4-82D6-4D23-BAFE-D8055255E829}" type="datetime1">
              <a:rPr lang="en-IN" smtClean="0"/>
              <a:t>07/02/25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0FEFC-E6F0-4221-8F91-DEE76671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ICICC-2021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A78C8-FCAB-43A2-9CE6-A2768B5D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EB43A-BD9E-4874-BFFB-60C4AC61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6C3F-335A-4DB7-9751-C78105CE3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7C449-54C2-463E-BDDF-5F5299CBA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1507-B170-49D3-AC27-6346FE1BA60C}" type="datetime1">
              <a:rPr lang="en-IN" smtClean="0"/>
              <a:t>07/02/25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7EE8-8318-4653-A49C-0E3AAA3CE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ICICC-2021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A26E-3201-463F-ACF3-CBF98D3B2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CD7D-2DE7-4E97-993E-733569484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77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95" y="1472689"/>
            <a:ext cx="11842810" cy="498118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  <a:latin typeface="Comic Sans MS" panose="030F0702030302020204" pitchFamily="66" charset="0"/>
              </a:rPr>
              <a:t>International Conference on Computing Systems &amp; Intelligent Applications</a:t>
            </a:r>
          </a:p>
          <a:p>
            <a:r>
              <a:rPr lang="en-IN" b="1" dirty="0">
                <a:solidFill>
                  <a:srgbClr val="FF0000"/>
                </a:solidFill>
                <a:latin typeface="Comic Sans MS" panose="030F0702030302020204" pitchFamily="66" charset="0"/>
              </a:rPr>
              <a:t>(ComSIA-2025)</a:t>
            </a:r>
          </a:p>
          <a:p>
            <a:r>
              <a:rPr lang="en-IN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28-29 March 2025.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3200" dirty="0">
                <a:latin typeface="Comic Sans MS" panose="030F0702030302020204" pitchFamily="66" charset="0"/>
              </a:rPr>
              <a:t>TITLE OF PAPER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r>
              <a:rPr lang="en-IN" sz="1800" dirty="0">
                <a:latin typeface="Comic Sans MS" panose="030F0702030302020204" pitchFamily="66" charset="0"/>
              </a:rPr>
              <a:t>Authors</a:t>
            </a:r>
          </a:p>
          <a:p>
            <a:endParaRPr lang="en-IN" sz="1800" dirty="0">
              <a:latin typeface="Comic Sans MS" panose="030F0702030302020204" pitchFamily="66" charset="0"/>
            </a:endParaRPr>
          </a:p>
          <a:p>
            <a:r>
              <a:rPr lang="en-IN" sz="1800" dirty="0">
                <a:latin typeface="Comic Sans MS" panose="030F0702030302020204" pitchFamily="66" charset="0"/>
              </a:rPr>
              <a:t>Affiliation of Presenting Author</a:t>
            </a:r>
          </a:p>
          <a:p>
            <a:endParaRPr lang="en-IN" sz="1400" dirty="0">
              <a:latin typeface="Comic Sans MS" panose="030F0702030302020204" pitchFamily="66" charset="0"/>
            </a:endParaRPr>
          </a:p>
          <a:p>
            <a:endParaRPr lang="en-IN" sz="1400" dirty="0">
              <a:latin typeface="Comic Sans MS" panose="030F0702030302020204" pitchFamily="66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D030FD-DCBD-9ADB-6E19-2BB929552274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1034" name="Picture 10" descr="Springer Nature - Lebanese Library Association">
              <a:extLst>
                <a:ext uri="{FF2B5EF4-FFF2-40B4-BE49-F238E27FC236}">
                  <a16:creationId xmlns:a16="http://schemas.microsoft.com/office/drawing/2014/main" id="{0DB8B04E-F547-40CA-6882-250A6AB357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Publishing at CEUR-WS.org">
              <a:extLst>
                <a:ext uri="{FF2B5EF4-FFF2-40B4-BE49-F238E27FC236}">
                  <a16:creationId xmlns:a16="http://schemas.microsoft.com/office/drawing/2014/main" id="{F55FDB5C-E152-DC76-6494-1396F8C577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D56275E-205B-E6D4-A431-E4AA01899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981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71625"/>
            <a:ext cx="11407806" cy="482029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9. CONCLUSION &amp; FUTURE WORK 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898C797-125E-0DBC-9BAA-BCE27EA8910C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06A53552-6973-D9D3-C184-879E2555B6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FE3B216C-2E73-7257-BD22-ED5AA37E7C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8BCF59-0706-D049-7A23-4D8644485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432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33550"/>
            <a:ext cx="11407806" cy="465837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10. REFERENCES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PUT ALL THE REFERENCES IN THE PROPER FORMAT.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BFD019B-33B1-5769-C975-7C92056C3A2E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0EFA6915-6E5C-9C2E-97D1-BEFA583488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49B9E473-1A50-816D-9F0F-9BA3F7CD7E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65C6756-8889-7042-AB05-45279A860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19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57350"/>
            <a:ext cx="11407806" cy="473457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1. INDEX: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DC43DDB-7E4F-DBF6-CBB7-6EBDB92DAC0B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2E691C8B-7BF1-75D3-1263-705C7B2FD9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B31291EC-16AA-BACC-A546-4A891B8DCD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14ED792-F780-6DB7-3D05-0606A3608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373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552575"/>
            <a:ext cx="11407806" cy="483934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2. ABSTRACT: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2C15456-94A5-28BD-4109-CBBB776CDCF7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B94AFE36-3B5E-A81B-1BDE-83A2C0A28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6D70A282-5124-F410-D41B-120968DCB0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21663DC-FE32-5B66-52E7-13915FBCD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973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704975"/>
            <a:ext cx="11407806" cy="4686947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3. INTRODUCTION: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8C21BC9-97FA-00BC-5086-2CBD42BA61F8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ED85F4F6-449A-87BE-1AD6-147C28F835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6CCB3B82-9EBE-3C32-F233-2AB9D11B96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46CC9A8-ECDF-9572-92E2-EEE5B5B34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512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457325"/>
            <a:ext cx="11407806" cy="4934597"/>
          </a:xfrm>
        </p:spPr>
        <p:txBody>
          <a:bodyPr/>
          <a:lstStyle/>
          <a:p>
            <a:pPr algn="l"/>
            <a:r>
              <a:rPr lang="en-IN" dirty="0"/>
              <a:t>4. </a:t>
            </a:r>
            <a:r>
              <a:rPr lang="en-IN" dirty="0">
                <a:latin typeface="Comic Sans MS" panose="030F0702030302020204" pitchFamily="66" charset="0"/>
              </a:rPr>
              <a:t>LITERATURE REVIEW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TABULAR FORM</a:t>
            </a:r>
            <a:endParaRPr lang="en-IN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184A85-D7F1-943F-103F-8028B05913E1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A559A53F-7F9E-305C-EB53-E8E8D1B5FD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A41FB3ED-4F30-B098-881C-097011471A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3AA7630-FB34-7DE5-72AA-0B5BF82355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826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5. RESEARCH GAPS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TRY TO PUT IN A BULLETS FORM</a:t>
            </a:r>
            <a:endParaRPr lang="en-IN" dirty="0"/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911963-0F3E-7744-6C89-FEC888F18537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B7C76DA0-1AF9-7E7C-40D8-B6A11D6BF6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227D4589-11B9-A24C-79E7-F15AAAAB90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AB43BD3-2BB3-38A9-984E-BE2FEF457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2881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6. PROPOSED METHODOLOGY :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: IN THE FORM OF FLOW GRAPH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AD5968-4BCC-FF6E-DA0C-4CE01F46B34E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F078042E-78AF-62DA-AE56-DB2B20E7A2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41266723-BBE4-85DB-778A-C6497FB452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64B9A5A-2E4B-5E12-7309-317D5486F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353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7. RESULTS &amp; DISCUSSION: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7D3B6C-0951-3AA9-B567-D000863CFC03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CD25E895-99CF-1FA1-E657-F6A5EB9A7E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03132693-7DB1-72FA-F5E0-E0CF761123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660EF33-8915-AC31-B3EA-6B58A5B15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146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304A5B-A54F-4A67-93A1-9C57D7288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639" y="1600200"/>
            <a:ext cx="11407806" cy="4791722"/>
          </a:xfrm>
        </p:spPr>
        <p:txBody>
          <a:bodyPr/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8. COMPARATIVE ANALYSIS: 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endParaRPr lang="en-IN" dirty="0">
              <a:latin typeface="Comic Sans MS" panose="030F0702030302020204" pitchFamily="66" charset="0"/>
            </a:endParaRPr>
          </a:p>
          <a:p>
            <a:pPr algn="l"/>
            <a:r>
              <a:rPr lang="en-IN" dirty="0">
                <a:latin typeface="Comic Sans MS" panose="030F0702030302020204" pitchFamily="66" charset="0"/>
              </a:rPr>
              <a:t>NOTE  : TRY TO PUT IN A TABULAR/GRAPHICAL FORM</a:t>
            </a:r>
          </a:p>
          <a:p>
            <a:pPr algn="l"/>
            <a:endParaRPr lang="en-IN" dirty="0">
              <a:latin typeface="Comic Sans MS" panose="030F070203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4BF5D8-EB29-1A68-9F38-D3AC08517988}"/>
              </a:ext>
            </a:extLst>
          </p:cNvPr>
          <p:cNvGrpSpPr/>
          <p:nvPr/>
        </p:nvGrpSpPr>
        <p:grpSpPr>
          <a:xfrm>
            <a:off x="739628" y="109616"/>
            <a:ext cx="10987002" cy="1363073"/>
            <a:chOff x="739628" y="109616"/>
            <a:chExt cx="10987002" cy="1363073"/>
          </a:xfrm>
        </p:grpSpPr>
        <p:pic>
          <p:nvPicPr>
            <p:cNvPr id="9" name="Picture 10" descr="Springer Nature - Lebanese Library Association">
              <a:extLst>
                <a:ext uri="{FF2B5EF4-FFF2-40B4-BE49-F238E27FC236}">
                  <a16:creationId xmlns:a16="http://schemas.microsoft.com/office/drawing/2014/main" id="{C2A71AB4-95BA-C582-7ECB-5AAF9EB3EA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09616"/>
              <a:ext cx="1527362" cy="136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2" descr="Publishing at CEUR-WS.org">
              <a:extLst>
                <a:ext uri="{FF2B5EF4-FFF2-40B4-BE49-F238E27FC236}">
                  <a16:creationId xmlns:a16="http://schemas.microsoft.com/office/drawing/2014/main" id="{FD4A6F3D-166B-E15E-1542-407EC8D527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137" y="354947"/>
              <a:ext cx="3812493" cy="872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5813687-2A8F-1E9F-2F1D-417DF72E68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28" y="191609"/>
              <a:ext cx="5203971" cy="1208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00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131</Words>
  <Application>Microsoft Macintosh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MOOLCHAND SHARMA</dc:creator>
  <cp:lastModifiedBy>Deepak Gupta</cp:lastModifiedBy>
  <cp:revision>19</cp:revision>
  <dcterms:created xsi:type="dcterms:W3CDTF">2021-02-05T14:09:33Z</dcterms:created>
  <dcterms:modified xsi:type="dcterms:W3CDTF">2025-02-07T06:48:46Z</dcterms:modified>
</cp:coreProperties>
</file>