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07/02/26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07/02/26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79E0-AE4B-443A-B706-E9336E2A033A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1C40-9A28-4915-87D9-F21430F4582D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4F61-A72D-47AB-B4C3-4F43AD0A32CC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C179-F1B2-4AC4-B918-797EED3C2BBC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1B55-9E00-4A1A-BBAC-863EF197F6B9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F340-A21F-4D97-85F1-0DFB22960BCF}" type="datetime1">
              <a:rPr lang="en-IN" smtClean="0"/>
              <a:t>07/02/26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6A22-C21D-42F5-A451-C3B1D54F9ACD}" type="datetime1">
              <a:rPr lang="en-IN" smtClean="0"/>
              <a:t>07/02/26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A80-8EEB-43B2-B954-2445775909FC}" type="datetime1">
              <a:rPr lang="en-IN" smtClean="0"/>
              <a:t>07/02/26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6693-10B5-4C2E-88F6-1EF5588C2197}" type="datetime1">
              <a:rPr lang="en-IN" smtClean="0"/>
              <a:t>07/02/26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F409E-ABE5-44AA-B093-FDB870F5DE32}" type="datetime1">
              <a:rPr lang="en-IN" smtClean="0"/>
              <a:t>07/02/26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C6B4-82D6-4D23-BAFE-D8055255E829}" type="datetime1">
              <a:rPr lang="en-IN" smtClean="0"/>
              <a:t>07/02/26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91507-B170-49D3-AC27-6346FE1BA60C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828799"/>
            <a:ext cx="11842810" cy="4625069"/>
          </a:xfrm>
        </p:spPr>
        <p:txBody>
          <a:bodyPr/>
          <a:lstStyle/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1800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dirty="0">
              <a:latin typeface="Comic Sans MS" panose="030F0702030302020204" pitchFamily="66" charset="0"/>
            </a:endParaRPr>
          </a:p>
          <a:p>
            <a:r>
              <a:rPr lang="en-IN" sz="1800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4B92493-B16B-C213-ABAD-BFB46BCCCBCA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A36DDEB-4CFC-6EF0-53F8-7BEAEAB14E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0FCDDAC-8994-9EEB-CDD5-0975D6809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9AF3357-AB20-DF53-54A3-B5D42B533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8CE3E64-012A-818D-312F-4F97AA86C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DF18739-6429-4150-0F2C-DBB0170E06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117F9E6-AB21-6EBF-D098-EE85FFA7FF1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3E9D382-0486-D9FF-9888-E9C126F5B9F2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571625"/>
            <a:ext cx="11407806" cy="4820297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164F2EB-6C35-B8E6-B557-AF8445E0440F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FD75983-82D5-DC52-B3DD-135343C99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F9B7216-C0C4-ED65-F266-56D67F559F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8A5014-139F-E961-8004-B8C1733265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3DDC3D9-1215-FA27-D614-9FFC32BF4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CC7385F-FD25-C3B8-9567-B452D7ADBC6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B5F1618-F838-5F2E-2726-6A76BE34C4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83E4DFB-6687-7F2D-E69E-9AE1AFBA5C78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4327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733550"/>
            <a:ext cx="11407806" cy="465837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699D1AC-243D-C355-9D33-288651616E86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FDD2493-3C00-5B5D-F74A-E50746B00C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F7D4F8D-E982-239F-7754-6F1F755429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8529232-572C-6E77-16E6-4BA7D71A5F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88CD31F-FE4E-1F04-53E4-023805CBB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DA3CCEF-9063-2329-CF14-1D4D476F5B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4ECE5EC-B332-D756-D51F-829CD5458BE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10876AB-DD37-EFAD-BD05-413672CD56B6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419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57350"/>
            <a:ext cx="11407806" cy="473457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092FE1-3036-D580-39B5-ABF215024E1A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B70C317-50DF-0337-F77C-87A07739F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CEE151A-7838-B103-3429-254A31FF7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8E3323C-B7AD-4FAB-FE58-D585EE9FA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943E7A4-D556-DC33-44CE-EDCC49E85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173BDAC-282C-BB39-B98D-62470D386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DD2DFBE-226A-06B4-5461-5EC6A1190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4480AFC-35D6-7F58-28B1-7CBDAB4E2A03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552575"/>
            <a:ext cx="11407806" cy="4839347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132BA77-43CA-51A8-C9D2-CF0342DAE05B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2C1FE83-111D-5E93-9309-AF8225356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91F88A2-E5A9-FC90-9D5B-85687BDFD7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CD086A2-9AAC-DDD7-5992-E3479ED06A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ECE62DA-CACE-F73A-E71B-D8BEA3810F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9664D0B-D9E0-8B63-CF05-51A1EF57E82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620DEFD-6228-53AA-EDDA-F1E732C8B1D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99128A0-B212-A433-A9F4-B688BD8DAAD4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973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704975"/>
            <a:ext cx="11407806" cy="4686947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77D65F9-7A38-8688-1905-650614E7FC7F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83B5E78-B874-FFC6-7461-94B1F0BABA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DCE1B0B-577E-6B25-9DA1-27060F1B0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1745A6D-C977-6EFD-83D3-CB9D2EB1E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1DF973B-E995-C6B5-6441-14722805D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E1B5953-9F93-723C-2CFC-AB1EF1527E1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BCE320F-ABEC-ECFC-E157-7C92F7CBFD3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0422739-1078-B04E-8EC6-7B12B9B15D47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512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28080"/>
            <a:ext cx="11407806" cy="4763842"/>
          </a:xfrm>
        </p:spPr>
        <p:txBody>
          <a:bodyPr/>
          <a:lstStyle/>
          <a:p>
            <a:pPr algn="l"/>
            <a:r>
              <a:rPr lang="en-IN" dirty="0"/>
              <a:t>4. </a:t>
            </a:r>
            <a:r>
              <a:rPr lang="en-IN" dirty="0">
                <a:latin typeface="Comic Sans MS" panose="030F0702030302020204" pitchFamily="66" charset="0"/>
              </a:rPr>
              <a:t>LITERATURE REVIEW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TABULAR FORM</a:t>
            </a:r>
            <a:endParaRPr lang="en-IN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5343A15-9DDD-490A-D056-38ACF86490ED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8BD98FB-7B7C-BCA2-9227-243234C228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194411D-5B27-F882-6773-9EAA681D1E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764BADF-6741-A139-2B61-773A5A9DC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BC768F5-2557-F803-C724-CB9BB9CFC3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B041434-893D-E2EE-6094-B0BADB1F4D0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418F049-E52A-D9BF-DBE1-C7C1CF49B48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DAE87A7-906A-DEA7-97D3-E3D54B036583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826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BULLETS FORM</a:t>
            </a:r>
            <a:endParaRPr lang="en-IN" dirty="0"/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AEFF848-1522-8E72-FDA3-43B8A26FF28B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88F0996-5F3E-4EA3-748C-7CE9A4E1D9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08596C8-05C9-F401-803B-0D92D68743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8F2CC6E-A34F-714F-7A50-F1817913E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7D9C1DF-7B49-25E6-059F-3A4CEA73D9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A429B20-C1E2-0848-2D35-E4A518DEA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52434D4-DEC8-51F4-76F8-865565C57E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4844FEC-9B6B-6803-61CC-B15838AA3E5A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881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0E60CD6-7E74-D036-81FC-614C64A2B501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3FE3910-AC42-4C7A-4C30-4B4A40F96C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A18F184-16CD-EC60-127E-FFF8F5DAA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5E43A7A-426F-A82B-BC62-6CBC325AF4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A6DC27C-671C-074A-9FA5-83D1C32ECAD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4A33551-296A-F555-A4B8-08739A5A9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8BED37D-C70E-278E-AD2F-0E59A25A61E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13F531D-692F-06D8-3A1C-AB3B6DE2183D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353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220A4E4-F2A3-D0D4-CDC2-762B2C1493F6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02CA488-926E-E6DF-71FB-A14FBC03E6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4FE8F1A-7565-0DB8-F767-80F37E0E2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B9B397E-5215-FD91-DF21-E38AA0CCF7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36DFD60-559D-CD31-8428-600BD62DB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3510EBF-1E98-13C4-34B5-4042CB7666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0D7F397-10EA-E63F-819B-7597470995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D454154-3A40-09E2-E287-4C24CE356CB7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1468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8456BF1-A69F-C7B6-FDC1-6FBE6F974FFC}"/>
              </a:ext>
            </a:extLst>
          </p:cNvPr>
          <p:cNvGrpSpPr/>
          <p:nvPr/>
        </p:nvGrpSpPr>
        <p:grpSpPr>
          <a:xfrm>
            <a:off x="0" y="45921"/>
            <a:ext cx="12113489" cy="1015663"/>
            <a:chOff x="0" y="45921"/>
            <a:chExt cx="12113489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5ACDBDD-C637-426E-282A-1B99E57A6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6906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51FC30E-D6AD-4929-F920-5A46A4F70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66906"/>
              <a:ext cx="829264" cy="82926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5EF8360-AF15-1778-A73B-46CEC9D1F0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79707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B9D3678F-EFB0-CBF8-ADC8-0C9C9FAC3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1393" y="83794"/>
              <a:ext cx="886384" cy="8420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D0C6883-7B37-F2E7-47F7-CA9889917C2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7777" y="91383"/>
              <a:ext cx="829264" cy="787801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933653C1-9750-E834-A5C8-9EFCFA47C10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7041" y="103153"/>
              <a:ext cx="816448" cy="78780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D21DEBE-C86A-5155-34BC-F512D9B9B29C}"/>
                </a:ext>
              </a:extLst>
            </p:cNvPr>
            <p:cNvSpPr txBox="1"/>
            <p:nvPr/>
          </p:nvSpPr>
          <p:spPr>
            <a:xfrm>
              <a:off x="3044500" y="45921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008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622</Words>
  <Application>Microsoft Macintosh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-apple-system</vt:lpstr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Deepak Gupta</cp:lastModifiedBy>
  <cp:revision>22</cp:revision>
  <dcterms:created xsi:type="dcterms:W3CDTF">2021-02-05T14:09:33Z</dcterms:created>
  <dcterms:modified xsi:type="dcterms:W3CDTF">2026-02-07T07:59:38Z</dcterms:modified>
</cp:coreProperties>
</file>