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07/02/26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07/02/26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79E0-AE4B-443A-B706-E9336E2A033A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1C40-9A28-4915-87D9-F21430F4582D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4F61-A72D-47AB-B4C3-4F43AD0A32C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C179-F1B2-4AC4-B918-797EED3C2BB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1B55-9E00-4A1A-BBAC-863EF197F6B9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F340-A21F-4D97-85F1-0DFB22960BCF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6A22-C21D-42F5-A451-C3B1D54F9ACD}" type="datetime1">
              <a:rPr lang="en-IN" smtClean="0"/>
              <a:t>07/02/26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F2A80-8EEB-43B2-B954-2445775909FC}" type="datetime1">
              <a:rPr lang="en-IN" smtClean="0"/>
              <a:t>07/02/26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6693-10B5-4C2E-88F6-1EF5588C2197}" type="datetime1">
              <a:rPr lang="en-IN" smtClean="0"/>
              <a:t>07/02/26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F409E-ABE5-44AA-B093-FDB870F5DE32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C6B4-82D6-4D23-BAFE-D8055255E829}" type="datetime1">
              <a:rPr lang="en-IN" smtClean="0"/>
              <a:t>07/02/26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ICICC-2021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91507-B170-49D3-AC27-6346FE1BA60C}" type="datetime1">
              <a:rPr lang="en-IN" smtClean="0"/>
              <a:t>07/02/26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59726"/>
            <a:ext cx="11842810" cy="4703128"/>
          </a:xfrm>
        </p:spPr>
        <p:txBody>
          <a:bodyPr/>
          <a:lstStyle/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1800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dirty="0">
              <a:latin typeface="Comic Sans MS" panose="030F0702030302020204" pitchFamily="66" charset="0"/>
            </a:endParaRPr>
          </a:p>
          <a:p>
            <a:r>
              <a:rPr lang="en-IN" sz="1800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9BBB10C-0C47-BFCB-9481-ED3F2F69795D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0AD8F1B-7643-8A51-7140-10D328ABB4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550C8FB-15BA-BB67-C363-449CAB004E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7AD80EF-FF5F-D3C6-DF29-9E92258F8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507207E-8CE4-8849-1EAD-552B706A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11AD835-E24C-F924-9E18-2FEBE6612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6B4234C-8559-D2EC-FCE7-2BD974CBD2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72FC8CD-1448-76D8-F959-A2A00EE7D82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677D497-CADE-1423-1F97-871FE4A5C9A6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71625"/>
            <a:ext cx="11407806" cy="482029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EB35EDC-B921-EDAC-C4A3-B50BE92FE2CD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CA23C71-596A-9831-295C-DF6D46361C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D6203D9-DC55-0628-D01D-A3550ADB4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4628F89-76AA-1B09-BB1A-A04CFC96AF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7FCC82F-7CEE-2C7D-63BA-FFD4B17551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6D55783-D4C7-E721-98F3-A49161446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81C5FED-9032-56EF-A0DA-FCA7E45AF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486A180-11BE-314B-0D0A-238C3EBE2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189DEE8-EB38-7B93-8A23-5B06958C2C19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432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33550"/>
            <a:ext cx="11407806" cy="465837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4FC664B-B7D1-E112-F32A-3D3408D45A23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281FB37-BF5A-E163-457C-B27121FAF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EDFB814-2116-8A12-6957-8CF7F0E4C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9F274B7-2E5C-0D2D-9694-10C3664D0B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4ADB76E-1A41-38D2-B69E-252B7E664A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7DDDB41-A89B-7900-2A1C-7E2E57E55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1E4E87A-51FB-9D09-771A-A4E639CB3C1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8393FE6-636A-8FCE-5F0D-CBA1201DA2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F9AD252-CFE0-A60C-0AEF-627934485510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419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57350"/>
            <a:ext cx="11407806" cy="473457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E3919A0-3738-DCB5-273C-EDF014BCA1CD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19B11B9-3078-9BA8-B772-DB9A07285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6EBC7CE-6812-CCF2-0EC8-7F62F6030B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3F2CED1-13F9-C3DD-9022-362661851F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96F2EFF-F856-72E3-B3AC-99C8816E7E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953E7D9-EAC9-8F83-3C30-C9E6D9B07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2FD0378-5CA0-C04F-8C16-F0D220669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8F5CB15-17B5-B5DA-70DC-828EBDA4F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60D5DB6-A955-1ABF-0310-70A54B737CB0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52575"/>
            <a:ext cx="11407806" cy="483934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06C55F2-D491-1AD4-D4DD-4DDA69680E93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B7E9085-431F-98AF-9A05-7342E56BCB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AE86FBB-D5D1-2FDF-D9FD-2EF310EC2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7CC44F-4566-EDEA-8BEF-04D36C895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50FC913-76EB-96B1-A500-0B6564592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98A049A-76CC-C764-BD13-945306636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81C6E6A-FB02-164E-8C82-AC23A399A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6F3ADB1-6AB5-80C0-F220-108AC6516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86A480-3E08-8D11-5EC6-CC05CD19A076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973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04975"/>
            <a:ext cx="11407806" cy="4686947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6446A9-21B6-A7D1-EE79-682FBB11A1D3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B2A4F84-1A40-46D2-4FC3-68EB7C708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AEA42A8-25B7-D3A3-A262-F834D06D3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C96F398-E0E1-B889-983D-C1AC489E35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A751E23-2931-7692-5BB8-5CDFD54F46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3FB7E18-CBB0-093B-E5F0-46ACE51725F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7399C45-513B-4D6E-6253-1F4605AE0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A9CAB96-1DA3-406D-F4F1-41932DC7674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26C95B9-D2DB-E3B7-40D4-41B3B6A0F59B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51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28080"/>
            <a:ext cx="11407806" cy="4763842"/>
          </a:xfrm>
        </p:spPr>
        <p:txBody>
          <a:bodyPr/>
          <a:lstStyle/>
          <a:p>
            <a:pPr algn="l"/>
            <a:r>
              <a:rPr lang="en-IN" dirty="0"/>
              <a:t>4. </a:t>
            </a:r>
            <a:r>
              <a:rPr lang="en-IN" dirty="0">
                <a:latin typeface="Comic Sans MS" panose="030F0702030302020204" pitchFamily="66" charset="0"/>
              </a:rPr>
              <a:t>LITERATURE REVIEW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TABULAR FORM</a:t>
            </a:r>
            <a:endParaRPr lang="en-IN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76E7228-B032-D546-96A1-1E1CF3CC9E3E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FD36C7C-547D-4ACF-BED8-E864558A15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23C34EB-BA46-5DE8-7885-190993B875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0200954-0ECE-2D38-E15A-1690339B4D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29B19CF-4A3E-8B79-A09C-E4EEC38556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F6035C1-D832-C60D-A600-661CA41489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B0E14A2-7EFB-526C-0287-95BDE005D7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BA04A3-F252-41BB-71BA-A3C0BD1A9C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71AFAC-F01E-1233-B1A2-199224FDA3A1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826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BULLETS FORM</a:t>
            </a:r>
            <a:endParaRPr lang="en-IN" dirty="0"/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D6F940-DE16-23B1-5A20-258A3EFA2AC3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B323604-5E22-B7DD-76B2-48659B2D3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D86405D-093C-BB8E-004C-5C895BADD0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EC8B2CE-8FEA-49F6-F503-9E6B77E2AE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869DBB7-D182-0C6D-EB25-B17D97794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9924CBC-BB07-B99E-4B97-7BD7D2D841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7C123C7-DB17-D4D5-D416-C82783A5EE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469F43A-1BAA-762A-9C5E-7F43DF982FD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0AD7A4A-CE28-30ED-AA01-64EF99C95D38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881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EC7AB4-B52E-AEC8-C6A5-4A51458E9A2C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23972B7-6A2F-CFF8-0CD5-340F89325F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46B09B5-57A6-6173-6200-4A29B291BB4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5630AF2-756C-1283-4CFE-C56F603387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3F38516-D61D-F142-98E0-7D5AE1855D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8E5875F-B25A-581F-57C0-0B4DAC99FD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0BE5B79-46B6-F9A2-E06B-001B2AAE0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8F52201-F60E-45F3-906B-DD90886A0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5FA1228-D0B2-EBF9-3799-A4BC5EAAE0A9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353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6C83180-696D-6699-5CFD-6C4683A370D6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398701-8A4A-CE57-8AA8-42AAE02953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A8D6D12-472E-4E22-18F7-3B9046777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FAEC4DF-7371-F882-8148-E65AF301FB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E185948-5694-C2CA-74DF-B234BB56E3A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B92A83A-3A43-0350-0FFF-8680AA9D94E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3547148-55C4-F17D-34E1-4273EA4D109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0AFD699-4325-8BDD-7B5C-F42D5BABB86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7607FB5-A5FF-E2DC-D3A2-A08D8C93B1DB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1468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A8AA535-8DFF-0492-0E4D-CF4DEE4D4DC0}"/>
              </a:ext>
            </a:extLst>
          </p:cNvPr>
          <p:cNvGrpSpPr/>
          <p:nvPr/>
        </p:nvGrpSpPr>
        <p:grpSpPr>
          <a:xfrm>
            <a:off x="0" y="45921"/>
            <a:ext cx="12192000" cy="1015663"/>
            <a:chOff x="0" y="-20985"/>
            <a:chExt cx="12192000" cy="10156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64EB4D9-F2E6-9C86-9BBC-FA3C319DC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29264" cy="82580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31A022A-85FF-C38B-5D98-4587CBF49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264" y="0"/>
              <a:ext cx="829264" cy="82926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7911074-85D8-8B00-4D84-395D78DD8B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6592" y="12801"/>
              <a:ext cx="829264" cy="82926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BC2EE65-ED74-ACBF-38E8-AA38C791C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6566" y="16888"/>
              <a:ext cx="886384" cy="84206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A035EE3-80C8-A615-4FCE-42F61E0C6F5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2950" y="24477"/>
              <a:ext cx="829264" cy="78780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B7FBD51-3349-C071-ED45-10592AD300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2214" y="36247"/>
              <a:ext cx="816448" cy="78780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2B85F87-F0D7-5AD8-D0F6-48C540F9D5E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5615" y="-20985"/>
              <a:ext cx="886385" cy="87993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EEF938-3A3E-B216-8C60-983F3698C734}"/>
                </a:ext>
              </a:extLst>
            </p:cNvPr>
            <p:cNvSpPr txBox="1"/>
            <p:nvPr/>
          </p:nvSpPr>
          <p:spPr>
            <a:xfrm>
              <a:off x="2698813" y="-20985"/>
              <a:ext cx="6099716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IN" sz="1200" b="1" i="0" u="none" strike="noStrike" dirty="0">
                  <a:effectLst/>
                  <a:latin typeface="-apple-system"/>
                </a:rPr>
                <a:t>INTERNATIONAL CONFERENCE ON COMPUTING SYSTEMS AND INTELLIGENT APPLICATIONS </a:t>
              </a:r>
              <a:br>
                <a:rPr lang="en-IN" sz="1200" b="0" i="0" u="none" strike="noStrike" dirty="0">
                  <a:effectLst/>
                  <a:latin typeface="-apple-system"/>
                </a:rPr>
              </a:br>
              <a:r>
                <a:rPr lang="en-IN" sz="1200" b="0" i="0" u="none" strike="noStrike" dirty="0">
                  <a:effectLst/>
                  <a:latin typeface="-apple-system"/>
                </a:rPr>
                <a:t>(</a:t>
              </a:r>
              <a:r>
                <a:rPr lang="en-IN" sz="1200" b="0" i="0" u="none" strike="noStrike" dirty="0" err="1">
                  <a:effectLst/>
                  <a:latin typeface="-apple-system"/>
                </a:rPr>
                <a:t>ComSIA</a:t>
              </a:r>
              <a:r>
                <a:rPr lang="en-IN" sz="1200" b="0" i="0" u="none" strike="noStrike" dirty="0">
                  <a:effectLst/>
                  <a:latin typeface="-apple-system"/>
                </a:rPr>
                <a:t> 2026) </a:t>
              </a:r>
              <a:br>
                <a:rPr lang="en-IN" sz="900" b="0" i="0" u="none" strike="noStrike" dirty="0">
                  <a:effectLst/>
                  <a:latin typeface="-apple-system"/>
                </a:rPr>
              </a:br>
              <a:r>
                <a:rPr lang="en-IN" sz="900" b="0" i="0" u="none" strike="noStrike" dirty="0">
                  <a:effectLst/>
                  <a:latin typeface="-apple-system"/>
                </a:rPr>
                <a:t>Springer LNNS Approved Conference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March 20-21</a:t>
              </a:r>
              <a:r>
                <a:rPr lang="en-IN" sz="900" b="0" i="0" u="none" strike="noStrike" baseline="30000" dirty="0">
                  <a:effectLst/>
                  <a:latin typeface="-apple-system"/>
                </a:rPr>
                <a:t>st</a:t>
              </a:r>
              <a:r>
                <a:rPr lang="en-IN" sz="900" b="0" i="0" u="none" strike="noStrike" dirty="0">
                  <a:effectLst/>
                  <a:latin typeface="-apple-system"/>
                </a:rPr>
                <a:t>,2026</a:t>
              </a:r>
            </a:p>
            <a:p>
              <a:pPr algn="ctr"/>
              <a:r>
                <a:rPr lang="en-IN" sz="900" b="0" i="0" u="none" strike="noStrike" dirty="0">
                  <a:effectLst/>
                  <a:latin typeface="-apple-system"/>
                </a:rPr>
                <a:t>SCHOOL OF  OPEN LEARNING, UNIVERSITY OF DELHI AND  SHAHEED RAJGURU COLLEGE OF APPLIED SCIENCES, UNIVERSITY OF DELHI AND SILICON UNIVERSITY, ODISHA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008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622</Words>
  <Application>Microsoft Macintosh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-apple-system</vt:lpstr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Deepak Gupta</cp:lastModifiedBy>
  <cp:revision>21</cp:revision>
  <dcterms:created xsi:type="dcterms:W3CDTF">2021-02-05T14:09:33Z</dcterms:created>
  <dcterms:modified xsi:type="dcterms:W3CDTF">2026-02-07T07:58:17Z</dcterms:modified>
</cp:coreProperties>
</file>